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90" r:id="rId2"/>
    <p:sldId id="262" r:id="rId3"/>
    <p:sldId id="286" r:id="rId4"/>
    <p:sldId id="287" r:id="rId5"/>
    <p:sldId id="289" r:id="rId6"/>
    <p:sldId id="268" r:id="rId7"/>
    <p:sldId id="269" r:id="rId8"/>
    <p:sldId id="281" r:id="rId9"/>
    <p:sldId id="270" r:id="rId10"/>
    <p:sldId id="27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0BA0DE-E32E-4F6E-8113-E5387F41FCA1}">
          <p14:sldIdLst>
            <p14:sldId id="290"/>
            <p14:sldId id="262"/>
            <p14:sldId id="286"/>
            <p14:sldId id="287"/>
            <p14:sldId id="289"/>
            <p14:sldId id="268"/>
            <p14:sldId id="269"/>
            <p14:sldId id="281"/>
            <p14:sldId id="270"/>
            <p14:sldId id="27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3" autoAdjust="0"/>
    <p:restoredTop sz="91143" autoAdjust="0"/>
  </p:normalViewPr>
  <p:slideViewPr>
    <p:cSldViewPr>
      <p:cViewPr varScale="1">
        <p:scale>
          <a:sx n="69" d="100"/>
          <a:sy n="69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3E8E6-BD1E-44D4-8A32-DA371886D355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599AB-1B66-4C86-9175-3D14D321E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7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599AB-1B66-4C86-9175-3D14D321E5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6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B9988A-979F-4656-A374-8441967469BC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F0C10-15E3-4D43-BBB0-72D86CFB77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4941168"/>
            <a:ext cx="7971832" cy="136815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Подготовила воспитатель группы № 11 Максименкова Светлана Алексеевна, </a:t>
            </a:r>
            <a:r>
              <a:rPr lang="en-US" sz="2400" dirty="0"/>
              <a:t>I </a:t>
            </a:r>
            <a:r>
              <a:rPr lang="ru-RU" sz="2400" dirty="0"/>
              <a:t>КК</a:t>
            </a:r>
          </a:p>
          <a:p>
            <a:pPr algn="ctr"/>
            <a:r>
              <a:rPr lang="ru-RU" sz="2400" dirty="0"/>
              <a:t>МКДОУ Аннинский д/с ОРВ «Росток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04624" y="116632"/>
            <a:ext cx="7971832" cy="165618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</a:rPr>
              <a:t>Взаимодействие с родителями </a:t>
            </a:r>
            <a:r>
              <a:rPr lang="ru-RU" sz="3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</a:rPr>
              <a:t>на </a:t>
            </a:r>
            <a:r>
              <a:rPr lang="ru-RU" sz="3200" dirty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</a:rPr>
              <a:t>тему: «Скоро в школу»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2815"/>
            <a:ext cx="4248472" cy="29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620688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66"/>
                </a:solidFill>
              </a:rPr>
              <a:t>Обмен опытом – чаепитие.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840760" cy="41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79208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1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1" y="692696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/>
          </a:p>
          <a:p>
            <a:pPr fontAlgn="base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Цель собрания -</a:t>
            </a:r>
            <a:r>
              <a:rPr lang="ru-RU" sz="2000" dirty="0" smtClean="0"/>
              <a:t>организация </a:t>
            </a:r>
            <a:r>
              <a:rPr lang="ru-RU" sz="2000" dirty="0"/>
              <a:t>совместной работы детского сада, семьи и школы по формированию готовности ребенка к школе и благополучной адаптации его к школьному обучению.</a:t>
            </a:r>
          </a:p>
          <a:p>
            <a:pPr fontAlgn="base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35730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Главные задачи -</a:t>
            </a:r>
            <a:r>
              <a:rPr lang="ru-RU" sz="2000" dirty="0" smtClean="0"/>
              <a:t> </a:t>
            </a:r>
            <a:r>
              <a:rPr lang="ru-RU" sz="2000" dirty="0"/>
              <a:t>способствовать эмоциональному расположению друг к другу; дать родителям и педагогам дошкольного учреждения опыт и игрового взаимодействия друг с другом, игровой культуры общения.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168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1916833"/>
            <a:ext cx="5637010" cy="4109272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Беседы с родителями.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Консультация для родителей «Скоро в школу».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Анкетирование родителей «Готов ли ваш ребенок к школе».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Выступление психолога.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 Изучение методической литературы.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6. Обмен опытом – чаепитие.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332656"/>
            <a:ext cx="7175351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FF0000"/>
                </a:solidFill>
                <a:effectLst/>
              </a:rPr>
              <a:t>План подготовки и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проведения </a:t>
            </a:r>
            <a:r>
              <a:rPr lang="ru-RU" sz="2800" dirty="0">
                <a:solidFill>
                  <a:srgbClr val="FF0000"/>
                </a:solidFill>
                <a:effectLst/>
              </a:rPr>
              <a:t>собрания.</a:t>
            </a:r>
            <a:br>
              <a:rPr lang="ru-RU" sz="2800" dirty="0">
                <a:solidFill>
                  <a:srgbClr val="FF0000"/>
                </a:solidFill>
                <a:effectLst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Выступление психолога на тему: «Психологическая готовность детей к школе»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888432" cy="3607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1044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66"/>
                </a:solidFill>
              </a:rPr>
              <a:t>Выступление воспитателя на тему: «Готов ли ребенок к школе?»</a:t>
            </a:r>
            <a:endParaRPr lang="ru-RU" sz="2400" dirty="0">
              <a:solidFill>
                <a:srgbClr val="FF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139952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93392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56784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effectLst/>
              </a:rPr>
              <a:t>Игра «Кто быстрее соберет».</a:t>
            </a:r>
            <a:r>
              <a:rPr lang="ru-RU" sz="3200" dirty="0">
                <a:solidFill>
                  <a:srgbClr val="FF0000"/>
                </a:solidFill>
                <a:effectLst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28700"/>
            <a:ext cx="8064896" cy="16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ковер высыпаются два конструктора «Лего». Дети разбиваются на две команды: команда девочек и команда мальчиков. Каждой команде дается задание. Например, собрать девочкам свой конструктор, а мальчикам свой.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66540"/>
            <a:ext cx="5688632" cy="37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0880" cy="4109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66"/>
                </a:solidFill>
                <a:effectLst/>
              </a:rPr>
              <a:t>Игра - задание </a:t>
            </a:r>
            <a:r>
              <a:rPr lang="ru-RU" sz="2400" dirty="0">
                <a:solidFill>
                  <a:srgbClr val="FF0066"/>
                </a:solidFill>
                <a:effectLst/>
              </a:rPr>
              <a:t>«</a:t>
            </a:r>
            <a:r>
              <a:rPr lang="ru-RU" sz="2400">
                <a:solidFill>
                  <a:srgbClr val="FF0066"/>
                </a:solidFill>
                <a:effectLst/>
              </a:rPr>
              <a:t>Подготовь </a:t>
            </a:r>
            <a:r>
              <a:rPr lang="ru-RU" sz="2400" smtClean="0">
                <a:solidFill>
                  <a:srgbClr val="FF0066"/>
                </a:solidFill>
                <a:effectLst/>
              </a:rPr>
              <a:t>рабочее место</a:t>
            </a:r>
            <a:r>
              <a:rPr lang="ru-RU" sz="2400" dirty="0" smtClean="0">
                <a:solidFill>
                  <a:srgbClr val="FF0066"/>
                </a:solidFill>
                <a:effectLst/>
              </a:rPr>
              <a:t>» </a:t>
            </a: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9957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детям за столами дается задание: вдеть тетрадь в обложку и сложить аккуратно фломастеры в коробочку. По мере выполнения задания родители смотрят, как их ребенок справился с этим заданием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43" y="2348880"/>
            <a:ext cx="4392488" cy="3480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072270" cy="34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FF0066"/>
                </a:solidFill>
                <a:effectLst/>
              </a:rPr>
              <a:t>Игра «Ответь правильно».</a:t>
            </a:r>
            <a:br>
              <a:rPr lang="ru-RU" sz="2400" dirty="0">
                <a:solidFill>
                  <a:srgbClr val="FF0066"/>
                </a:solidFill>
                <a:effectLst/>
              </a:rPr>
            </a:b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92696"/>
            <a:ext cx="8136904" cy="85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99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Родителям раздаются листочки с заданиями они читают, а дети отгадывают.</a:t>
            </a:r>
            <a:endParaRPr lang="ru-RU" sz="2400" dirty="0">
              <a:solidFill>
                <a:srgbClr val="0099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1554"/>
            <a:ext cx="3960440" cy="32456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69" y="3284984"/>
            <a:ext cx="4176464" cy="32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264696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FF0066"/>
                </a:solidFill>
                <a:effectLst/>
              </a:rPr>
              <a:t>Конструирование из бумаги «</a:t>
            </a:r>
            <a:r>
              <a:rPr lang="ru-RU" sz="2400" dirty="0">
                <a:solidFill>
                  <a:srgbClr val="FF0066"/>
                </a:solidFill>
                <a:effectLst/>
              </a:rPr>
              <a:t>Оригами». </a:t>
            </a:r>
            <a:br>
              <a:rPr lang="ru-RU" sz="2400" dirty="0">
                <a:solidFill>
                  <a:srgbClr val="FF0066"/>
                </a:solidFill>
                <a:effectLst/>
              </a:rPr>
            </a:br>
            <a:endParaRPr lang="ru-RU" sz="2400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3528392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 задание для родителей и детей. Нужно бумажный квадрат сложить так, чтобы получилось, какое-нибудь животное, или что-то другое.</a:t>
            </a:r>
            <a:endParaRPr lang="ru-RU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3528392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72" y="908720"/>
            <a:ext cx="4104456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72" y="3717640"/>
            <a:ext cx="4104456" cy="28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937</TotalTime>
  <Words>288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Georgia</vt:lpstr>
      <vt:lpstr>Times New Roman</vt:lpstr>
      <vt:lpstr>Trebuchet MS</vt:lpstr>
      <vt:lpstr>Воздушный поток</vt:lpstr>
      <vt:lpstr>Взаимодействие с родителями  на тему: «Скоро в школу»</vt:lpstr>
      <vt:lpstr>Презентация PowerPoint</vt:lpstr>
      <vt:lpstr>План подготовки и проведения собрания. </vt:lpstr>
      <vt:lpstr>Выступление психолога на тему: «Психологическая готовность детей к школе»</vt:lpstr>
      <vt:lpstr>Выступление воспитателя на тему: «Готов ли ребенок к школе?»</vt:lpstr>
      <vt:lpstr>Игра «Кто быстрее соберет». </vt:lpstr>
      <vt:lpstr>Игра - задание «Подготовь рабочее место» </vt:lpstr>
      <vt:lpstr>Игра «Ответь правильно». </vt:lpstr>
      <vt:lpstr>Конструирование из бумаги «Оригами».  </vt:lpstr>
      <vt:lpstr>Обмен опытом – чаепитие.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Гендерное воспитание в ДОУ</dc:title>
  <dc:creator>User</dc:creator>
  <cp:lastModifiedBy>User</cp:lastModifiedBy>
  <cp:revision>112</cp:revision>
  <dcterms:created xsi:type="dcterms:W3CDTF">2014-08-10T11:12:50Z</dcterms:created>
  <dcterms:modified xsi:type="dcterms:W3CDTF">2017-10-15T20:34:33Z</dcterms:modified>
</cp:coreProperties>
</file>